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456" y="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5180D6-90BC-2C73-2ABA-552C548CA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380E36-FA22-6571-C744-F63C2C16C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989D5F-D09B-7F53-5473-577336165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BE7AD5-CB2A-90F0-1010-334C66821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C8A009A-E24B-EA22-2E68-D7ED0C174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2189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2771A3-5528-47B1-EE5D-1854E6718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6475EC4-F81C-030D-67E3-D7F06C8F3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10077B-04C2-2F0A-C8D5-BF3DCE2CF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F23BC2-8B00-BAC9-68AD-A0D31F7DD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76C0B4-DFFA-F0A9-D575-A398986D3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1317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5B17FE3-57B7-6790-490C-C88166FAEB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8BB454E-4642-A147-D8B1-BD60C2B7B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070CC7-0A3F-34FA-85E2-DC0F5B50A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84C531-1440-62DC-E188-EF0B249FC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E1E8DB-A30A-A905-FE03-D2CC8C56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68532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742EC3-2C0B-E169-985C-4180BD63E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684499-9C72-057E-5F73-7FB4F34EC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20BEC6-307A-C903-82DC-86DAA4655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A609917-660E-E027-BA71-BFD9C7362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79AFA4-4EFD-2CA0-4910-1367E3A3A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9252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FDE146-69AF-034C-DBF5-A6E09A582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2B5828B-8947-69E2-AD9B-D0A1E4E9B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238381-AEE1-B449-2689-BE7A0ACCB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3D62B6-AEB1-EE46-ACA5-F4E8D0EF8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83E55F5-3D69-D6F7-0236-A2811B487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81527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198A95-2703-2307-CAE4-47225BD55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19E63E-D165-E3C5-8D2F-7D2F9C001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0B644E9-D5A8-7F05-E854-52C4A2FDB6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F23B2A6-F001-F9F0-2144-7883B6795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C9E0B76-0801-88A1-34F0-6925096F8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E6FBB77-BC5D-E0B0-CD22-4976348DD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31210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A353F5-7AD4-8737-4266-5D4C0688A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A816C5-124C-8806-E3A9-955ACCB67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90D2430-D3A7-00B6-D297-E69491FB4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EFF606F-E5D0-31DE-FB58-CFE367B521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3D65087-15DE-D61B-3D3A-81166D9C12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08A3ECD-116F-28D4-CF89-B7FCD3D7F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1A85EB-DF81-BC81-937B-DA62CC163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3052FFF-EAD1-E899-8255-81F184845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11393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27D38A-091D-E3B4-6A97-D0095B22C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6052F27-0C1D-9BA7-F005-30AFEFF5D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952F1B5-3A04-9079-9CC9-DEF6A2142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D224345-190E-CF8C-5766-9511B237F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56849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2016F76-967E-5E2B-C8A6-040C8F2D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E0D211C-8BFE-6B97-C469-73FA159DE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4FB0BB9-0B84-B2E1-D126-5660C8EF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085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04CB7D-710A-0FB9-C3AC-735421C81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9238B7-CF0E-7DB0-8727-5CE448060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66BE006-E55D-ABE1-C1CC-CE2EBDA15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0802B3-D904-81DF-80FA-7E4F6A45C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D301F15-32C8-C083-AE9B-D2E78641A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7C52F01-4B0C-2147-C46F-9F3B1C7C1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9624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C547D-5F4F-3C67-650C-7E475056B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DE02EE0-FFB8-8E3A-B83B-6045726AEB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955A25-B66A-C913-D112-5A1669AC7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D7739B5-19CD-E26A-92B8-0D558FE1B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37415C-217A-FFB9-0836-36A8E6E2D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532B0F-5A35-95BB-8A64-90E502C9D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55389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A2D6231-BBD9-EEE1-6A81-349A05594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E5F041-011A-1DE3-F08C-86FE13F2E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A44211-BB39-E378-3B72-BB00AF2C44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D1C97-C418-408A-B507-9A84FC3DD4D1}" type="datetimeFigureOut">
              <a:rPr lang="es-CO" smtClean="0"/>
              <a:t>14/11/2023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3F7695-05F9-F323-74F0-A4D6EAC32F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D4D4E2-036F-4F77-7169-17DF3BCB6E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B1116-730C-4060-96DF-C14E356A626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68580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2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image" Target="../media/image1.jpg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microsoft.com/office/2007/relationships/hdphoto" Target="../media/hdphoto1.wdp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59023A18-1B17-6656-667F-39A440F63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67D575B-5548-84B9-FB1E-8A0C106F5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483" y="-154606"/>
            <a:ext cx="8898465" cy="721883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1A06781-7CA8-5498-653A-13DF8758FE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6" y="184418"/>
            <a:ext cx="804332" cy="804332"/>
          </a:xfrm>
          <a:prstGeom prst="rect">
            <a:avLst/>
          </a:prstGeom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62636846-7970-D2A8-348C-2F9E865797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571" y="194736"/>
            <a:ext cx="804332" cy="804332"/>
          </a:xfrm>
          <a:prstGeom prst="rect">
            <a:avLst/>
          </a:prstGeom>
        </p:spPr>
      </p:pic>
      <p:pic>
        <p:nvPicPr>
          <p:cNvPr id="49" name="Imagen 48">
            <a:extLst>
              <a:ext uri="{FF2B5EF4-FFF2-40B4-BE49-F238E27FC236}">
                <a16:creationId xmlns:a16="http://schemas.microsoft.com/office/drawing/2014/main" id="{EB4CFC38-CC7E-02DD-29DE-3BC31B8679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3" y="1885963"/>
            <a:ext cx="736601" cy="736601"/>
          </a:xfrm>
          <a:prstGeom prst="rect">
            <a:avLst/>
          </a:prstGeom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0720C34A-0F08-8B1A-3045-A7064C952A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619" y="1841499"/>
            <a:ext cx="736601" cy="736601"/>
          </a:xfrm>
          <a:prstGeom prst="rect">
            <a:avLst/>
          </a:prstGeom>
        </p:spPr>
      </p:pic>
      <p:pic>
        <p:nvPicPr>
          <p:cNvPr id="53" name="Imagen 52">
            <a:extLst>
              <a:ext uri="{FF2B5EF4-FFF2-40B4-BE49-F238E27FC236}">
                <a16:creationId xmlns:a16="http://schemas.microsoft.com/office/drawing/2014/main" id="{80546B93-999B-E0C1-9088-5CC513602A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850" y="1895599"/>
            <a:ext cx="800872" cy="790027"/>
          </a:xfrm>
          <a:prstGeom prst="rect">
            <a:avLst/>
          </a:prstGeom>
        </p:spPr>
      </p:pic>
      <p:pic>
        <p:nvPicPr>
          <p:cNvPr id="57" name="Imagen 56">
            <a:extLst>
              <a:ext uri="{FF2B5EF4-FFF2-40B4-BE49-F238E27FC236}">
                <a16:creationId xmlns:a16="http://schemas.microsoft.com/office/drawing/2014/main" id="{BCD4D04E-B5F2-E21E-F935-9EFC451C60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5581" y="1890766"/>
            <a:ext cx="804332" cy="804332"/>
          </a:xfrm>
          <a:prstGeom prst="rect">
            <a:avLst/>
          </a:prstGeom>
        </p:spPr>
      </p:pic>
      <p:pic>
        <p:nvPicPr>
          <p:cNvPr id="59" name="Imagen 58">
            <a:extLst>
              <a:ext uri="{FF2B5EF4-FFF2-40B4-BE49-F238E27FC236}">
                <a16:creationId xmlns:a16="http://schemas.microsoft.com/office/drawing/2014/main" id="{BBA9C478-D690-D3C0-E060-D21667AADE8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2" y="1837267"/>
            <a:ext cx="740833" cy="740833"/>
          </a:xfrm>
          <a:prstGeom prst="rect">
            <a:avLst/>
          </a:prstGeom>
        </p:spPr>
      </p:pic>
      <p:pic>
        <p:nvPicPr>
          <p:cNvPr id="61" name="Imagen 60">
            <a:extLst>
              <a:ext uri="{FF2B5EF4-FFF2-40B4-BE49-F238E27FC236}">
                <a16:creationId xmlns:a16="http://schemas.microsoft.com/office/drawing/2014/main" id="{A646B7F0-ABEB-5E22-B7F0-0FEEC33C7BB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2847" y="3626945"/>
            <a:ext cx="804332" cy="804332"/>
          </a:xfrm>
          <a:prstGeom prst="rect">
            <a:avLst/>
          </a:prstGeom>
        </p:spPr>
      </p:pic>
      <p:pic>
        <p:nvPicPr>
          <p:cNvPr id="63" name="Imagen 62">
            <a:extLst>
              <a:ext uri="{FF2B5EF4-FFF2-40B4-BE49-F238E27FC236}">
                <a16:creationId xmlns:a16="http://schemas.microsoft.com/office/drawing/2014/main" id="{20FC78AD-5958-3CCD-FA35-10756D1A2B5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68" y="203202"/>
            <a:ext cx="804332" cy="804332"/>
          </a:xfrm>
          <a:prstGeom prst="rect">
            <a:avLst/>
          </a:prstGeom>
        </p:spPr>
      </p:pic>
      <p:pic>
        <p:nvPicPr>
          <p:cNvPr id="65" name="Imagen 64">
            <a:extLst>
              <a:ext uri="{FF2B5EF4-FFF2-40B4-BE49-F238E27FC236}">
                <a16:creationId xmlns:a16="http://schemas.microsoft.com/office/drawing/2014/main" id="{E709D041-076E-EAFB-1196-9C5F29C0660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401" y="3668711"/>
            <a:ext cx="804331" cy="793056"/>
          </a:xfrm>
          <a:prstGeom prst="rect">
            <a:avLst/>
          </a:prstGeom>
        </p:spPr>
      </p:pic>
      <p:pic>
        <p:nvPicPr>
          <p:cNvPr id="67" name="Imagen 66">
            <a:extLst>
              <a:ext uri="{FF2B5EF4-FFF2-40B4-BE49-F238E27FC236}">
                <a16:creationId xmlns:a16="http://schemas.microsoft.com/office/drawing/2014/main" id="{2A8E718A-D6EB-2D47-5387-3DE641FF030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8" y="203202"/>
            <a:ext cx="804332" cy="804332"/>
          </a:xfrm>
          <a:prstGeom prst="rect">
            <a:avLst/>
          </a:prstGeom>
        </p:spPr>
      </p:pic>
      <p:pic>
        <p:nvPicPr>
          <p:cNvPr id="69" name="Imagen 68">
            <a:extLst>
              <a:ext uri="{FF2B5EF4-FFF2-40B4-BE49-F238E27FC236}">
                <a16:creationId xmlns:a16="http://schemas.microsoft.com/office/drawing/2014/main" id="{36952FB2-6736-7BB4-BAD6-A423FB70CDE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8867" y="211671"/>
            <a:ext cx="804332" cy="804332"/>
          </a:xfrm>
          <a:prstGeom prst="rect">
            <a:avLst/>
          </a:prstGeom>
        </p:spPr>
      </p:pic>
      <p:pic>
        <p:nvPicPr>
          <p:cNvPr id="71" name="Imagen 70">
            <a:extLst>
              <a:ext uri="{FF2B5EF4-FFF2-40B4-BE49-F238E27FC236}">
                <a16:creationId xmlns:a16="http://schemas.microsoft.com/office/drawing/2014/main" id="{9839ADD8-2D9D-5B7E-0342-8F3CE352169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836" y="1911363"/>
            <a:ext cx="736601" cy="736601"/>
          </a:xfrm>
          <a:prstGeom prst="rect">
            <a:avLst/>
          </a:prstGeom>
        </p:spPr>
      </p:pic>
      <p:pic>
        <p:nvPicPr>
          <p:cNvPr id="73" name="Imagen 72">
            <a:extLst>
              <a:ext uri="{FF2B5EF4-FFF2-40B4-BE49-F238E27FC236}">
                <a16:creationId xmlns:a16="http://schemas.microsoft.com/office/drawing/2014/main" id="{4FCC83B3-884F-088E-EAAB-69D58FC6349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052" y="3546484"/>
            <a:ext cx="804332" cy="804332"/>
          </a:xfrm>
          <a:prstGeom prst="rect">
            <a:avLst/>
          </a:prstGeom>
        </p:spPr>
      </p:pic>
      <p:pic>
        <p:nvPicPr>
          <p:cNvPr id="75" name="Imagen 74">
            <a:extLst>
              <a:ext uri="{FF2B5EF4-FFF2-40B4-BE49-F238E27FC236}">
                <a16:creationId xmlns:a16="http://schemas.microsoft.com/office/drawing/2014/main" id="{DDE2EEA6-B176-3194-6A11-901645EF207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89" y="3533782"/>
            <a:ext cx="804333" cy="804333"/>
          </a:xfrm>
          <a:prstGeom prst="rect">
            <a:avLst/>
          </a:prstGeom>
        </p:spPr>
      </p:pic>
      <p:sp>
        <p:nvSpPr>
          <p:cNvPr id="76" name="Abrir llave 75">
            <a:extLst>
              <a:ext uri="{FF2B5EF4-FFF2-40B4-BE49-F238E27FC236}">
                <a16:creationId xmlns:a16="http://schemas.microsoft.com/office/drawing/2014/main" id="{F1169FCA-0EC8-16DE-965C-AA8E6BCC7AFF}"/>
              </a:ext>
            </a:extLst>
          </p:cNvPr>
          <p:cNvSpPr/>
          <p:nvPr/>
        </p:nvSpPr>
        <p:spPr>
          <a:xfrm rot="16200000">
            <a:off x="4352924" y="262470"/>
            <a:ext cx="188385" cy="1695452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78" name="Conector recto de flecha 77">
            <a:extLst>
              <a:ext uri="{FF2B5EF4-FFF2-40B4-BE49-F238E27FC236}">
                <a16:creationId xmlns:a16="http://schemas.microsoft.com/office/drawing/2014/main" id="{55D4ED37-74C9-E28A-C868-AD93D7D505C0}"/>
              </a:ext>
            </a:extLst>
          </p:cNvPr>
          <p:cNvCxnSpPr>
            <a:stCxn id="76" idx="1"/>
            <a:endCxn id="49" idx="0"/>
          </p:cNvCxnSpPr>
          <p:nvPr/>
        </p:nvCxnSpPr>
        <p:spPr>
          <a:xfrm flipH="1">
            <a:off x="1171044" y="1204389"/>
            <a:ext cx="3276073" cy="681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Abrir llave 80">
            <a:extLst>
              <a:ext uri="{FF2B5EF4-FFF2-40B4-BE49-F238E27FC236}">
                <a16:creationId xmlns:a16="http://schemas.microsoft.com/office/drawing/2014/main" id="{51647992-D8CF-A5D3-6FF6-1778AF909725}"/>
              </a:ext>
            </a:extLst>
          </p:cNvPr>
          <p:cNvSpPr/>
          <p:nvPr/>
        </p:nvSpPr>
        <p:spPr>
          <a:xfrm rot="16200000">
            <a:off x="4858539" y="-271389"/>
            <a:ext cx="125942" cy="3051692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2" name="Abrir llave 81">
            <a:extLst>
              <a:ext uri="{FF2B5EF4-FFF2-40B4-BE49-F238E27FC236}">
                <a16:creationId xmlns:a16="http://schemas.microsoft.com/office/drawing/2014/main" id="{1F254B01-E24E-7FD9-EF91-4C10C63F925B}"/>
              </a:ext>
            </a:extLst>
          </p:cNvPr>
          <p:cNvSpPr/>
          <p:nvPr/>
        </p:nvSpPr>
        <p:spPr>
          <a:xfrm rot="16200000">
            <a:off x="5274486" y="-769659"/>
            <a:ext cx="271465" cy="4269304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Abrir llave 83">
            <a:extLst>
              <a:ext uri="{FF2B5EF4-FFF2-40B4-BE49-F238E27FC236}">
                <a16:creationId xmlns:a16="http://schemas.microsoft.com/office/drawing/2014/main" id="{5FEEA2E1-E5C3-3545-FCFF-707951363EB6}"/>
              </a:ext>
            </a:extLst>
          </p:cNvPr>
          <p:cNvSpPr/>
          <p:nvPr/>
        </p:nvSpPr>
        <p:spPr>
          <a:xfrm rot="16200000">
            <a:off x="5816335" y="-1235393"/>
            <a:ext cx="271465" cy="5570776"/>
          </a:xfrm>
          <a:prstGeom prst="leftBrac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5" name="Cerrar llave 84">
            <a:extLst>
              <a:ext uri="{FF2B5EF4-FFF2-40B4-BE49-F238E27FC236}">
                <a16:creationId xmlns:a16="http://schemas.microsoft.com/office/drawing/2014/main" id="{2628A6A2-CAA0-D6A2-7705-45B9C014B512}"/>
              </a:ext>
            </a:extLst>
          </p:cNvPr>
          <p:cNvSpPr/>
          <p:nvPr/>
        </p:nvSpPr>
        <p:spPr>
          <a:xfrm rot="16200000">
            <a:off x="10132094" y="1318059"/>
            <a:ext cx="154261" cy="831844"/>
          </a:xfrm>
          <a:prstGeom prst="rightBrac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6" name="Conector recto de flecha 85">
            <a:extLst>
              <a:ext uri="{FF2B5EF4-FFF2-40B4-BE49-F238E27FC236}">
                <a16:creationId xmlns:a16="http://schemas.microsoft.com/office/drawing/2014/main" id="{5A922FA1-EF32-4B19-699C-B500E2F0CB60}"/>
              </a:ext>
            </a:extLst>
          </p:cNvPr>
          <p:cNvCxnSpPr>
            <a:cxnSpLocks/>
            <a:stCxn id="84" idx="1"/>
            <a:endCxn id="85" idx="1"/>
          </p:cNvCxnSpPr>
          <p:nvPr/>
        </p:nvCxnSpPr>
        <p:spPr>
          <a:xfrm flipV="1">
            <a:off x="5952068" y="1656851"/>
            <a:ext cx="4257157" cy="288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90" name="Cerrar llave 89">
            <a:extLst>
              <a:ext uri="{FF2B5EF4-FFF2-40B4-BE49-F238E27FC236}">
                <a16:creationId xmlns:a16="http://schemas.microsoft.com/office/drawing/2014/main" id="{11E0F2A6-8D20-B87C-D617-235B6F8EC411}"/>
              </a:ext>
            </a:extLst>
          </p:cNvPr>
          <p:cNvSpPr/>
          <p:nvPr/>
        </p:nvSpPr>
        <p:spPr>
          <a:xfrm rot="16200000">
            <a:off x="7006683" y="994153"/>
            <a:ext cx="168567" cy="1634327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cxnSp>
        <p:nvCxnSpPr>
          <p:cNvPr id="91" name="Conector recto de flecha 90">
            <a:extLst>
              <a:ext uri="{FF2B5EF4-FFF2-40B4-BE49-F238E27FC236}">
                <a16:creationId xmlns:a16="http://schemas.microsoft.com/office/drawing/2014/main" id="{DCA1ED6C-1DA7-22ED-6469-365F5B13F6F8}"/>
              </a:ext>
            </a:extLst>
          </p:cNvPr>
          <p:cNvCxnSpPr>
            <a:cxnSpLocks/>
            <a:stCxn id="82" idx="1"/>
            <a:endCxn id="90" idx="1"/>
          </p:cNvCxnSpPr>
          <p:nvPr/>
        </p:nvCxnSpPr>
        <p:spPr>
          <a:xfrm>
            <a:off x="5410219" y="1500726"/>
            <a:ext cx="1680748" cy="2263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96" name="Imagen 95">
            <a:extLst>
              <a:ext uri="{FF2B5EF4-FFF2-40B4-BE49-F238E27FC236}">
                <a16:creationId xmlns:a16="http://schemas.microsoft.com/office/drawing/2014/main" id="{05328998-F0C8-6332-0965-04DA381C62C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690" y="1915312"/>
            <a:ext cx="750619" cy="804330"/>
          </a:xfrm>
          <a:prstGeom prst="rect">
            <a:avLst/>
          </a:prstGeom>
        </p:spPr>
      </p:pic>
      <p:pic>
        <p:nvPicPr>
          <p:cNvPr id="98" name="Imagen 97">
            <a:extLst>
              <a:ext uri="{FF2B5EF4-FFF2-40B4-BE49-F238E27FC236}">
                <a16:creationId xmlns:a16="http://schemas.microsoft.com/office/drawing/2014/main" id="{92D6A71E-3B90-7BBC-2CF8-BABF369C3FC5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349" y="1928317"/>
            <a:ext cx="796493" cy="796493"/>
          </a:xfrm>
          <a:prstGeom prst="rect">
            <a:avLst/>
          </a:prstGeom>
        </p:spPr>
      </p:pic>
      <p:sp>
        <p:nvSpPr>
          <p:cNvPr id="101" name="Cerrar llave 100">
            <a:extLst>
              <a:ext uri="{FF2B5EF4-FFF2-40B4-BE49-F238E27FC236}">
                <a16:creationId xmlns:a16="http://schemas.microsoft.com/office/drawing/2014/main" id="{1D9CA90C-E7C4-A924-2D08-5E5060A2FE5F}"/>
              </a:ext>
            </a:extLst>
          </p:cNvPr>
          <p:cNvSpPr/>
          <p:nvPr/>
        </p:nvSpPr>
        <p:spPr>
          <a:xfrm rot="5400000">
            <a:off x="6654406" y="2124423"/>
            <a:ext cx="135292" cy="1411935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02" name="Cerrar llave 101">
            <a:extLst>
              <a:ext uri="{FF2B5EF4-FFF2-40B4-BE49-F238E27FC236}">
                <a16:creationId xmlns:a16="http://schemas.microsoft.com/office/drawing/2014/main" id="{248F6F9E-C21B-9EF5-71B3-7C516E319A70}"/>
              </a:ext>
            </a:extLst>
          </p:cNvPr>
          <p:cNvSpPr/>
          <p:nvPr/>
        </p:nvSpPr>
        <p:spPr>
          <a:xfrm rot="5400000">
            <a:off x="1499206" y="2056777"/>
            <a:ext cx="135292" cy="1411935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cxnSp>
        <p:nvCxnSpPr>
          <p:cNvPr id="104" name="Conector recto de flecha 103">
            <a:extLst>
              <a:ext uri="{FF2B5EF4-FFF2-40B4-BE49-F238E27FC236}">
                <a16:creationId xmlns:a16="http://schemas.microsoft.com/office/drawing/2014/main" id="{10BB4BEA-EFD8-69B4-C2BF-E0ED1C41B66A}"/>
              </a:ext>
            </a:extLst>
          </p:cNvPr>
          <p:cNvCxnSpPr>
            <a:cxnSpLocks/>
          </p:cNvCxnSpPr>
          <p:nvPr/>
        </p:nvCxnSpPr>
        <p:spPr>
          <a:xfrm flipH="1">
            <a:off x="1060455" y="2898037"/>
            <a:ext cx="478889" cy="635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" name="Conector recto de flecha 105">
            <a:extLst>
              <a:ext uri="{FF2B5EF4-FFF2-40B4-BE49-F238E27FC236}">
                <a16:creationId xmlns:a16="http://schemas.microsoft.com/office/drawing/2014/main" id="{291823DA-9EE7-FCC2-CCED-940AA34A6139}"/>
              </a:ext>
            </a:extLst>
          </p:cNvPr>
          <p:cNvCxnSpPr/>
          <p:nvPr/>
        </p:nvCxnSpPr>
        <p:spPr>
          <a:xfrm>
            <a:off x="1566852" y="2898037"/>
            <a:ext cx="482849" cy="635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9" name="Conector recto de flecha 108">
            <a:extLst>
              <a:ext uri="{FF2B5EF4-FFF2-40B4-BE49-F238E27FC236}">
                <a16:creationId xmlns:a16="http://schemas.microsoft.com/office/drawing/2014/main" id="{953FC3E4-5134-9F88-7528-C592A51D9EA6}"/>
              </a:ext>
            </a:extLst>
          </p:cNvPr>
          <p:cNvCxnSpPr>
            <a:stCxn id="81" idx="1"/>
            <a:endCxn id="57" idx="0"/>
          </p:cNvCxnSpPr>
          <p:nvPr/>
        </p:nvCxnSpPr>
        <p:spPr>
          <a:xfrm flipH="1">
            <a:off x="4317747" y="1317428"/>
            <a:ext cx="603763" cy="573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Conector recto de flecha 110">
            <a:extLst>
              <a:ext uri="{FF2B5EF4-FFF2-40B4-BE49-F238E27FC236}">
                <a16:creationId xmlns:a16="http://schemas.microsoft.com/office/drawing/2014/main" id="{C57BB207-FA34-B309-4CDD-8905C956C694}"/>
              </a:ext>
            </a:extLst>
          </p:cNvPr>
          <p:cNvCxnSpPr>
            <a:cxnSpLocks/>
          </p:cNvCxnSpPr>
          <p:nvPr/>
        </p:nvCxnSpPr>
        <p:spPr>
          <a:xfrm flipH="1">
            <a:off x="6153461" y="2957804"/>
            <a:ext cx="478889" cy="635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2" name="Conector recto de flecha 111">
            <a:extLst>
              <a:ext uri="{FF2B5EF4-FFF2-40B4-BE49-F238E27FC236}">
                <a16:creationId xmlns:a16="http://schemas.microsoft.com/office/drawing/2014/main" id="{F5406EF2-57B5-4D82-0E8E-465AE00AE285}"/>
              </a:ext>
            </a:extLst>
          </p:cNvPr>
          <p:cNvCxnSpPr/>
          <p:nvPr/>
        </p:nvCxnSpPr>
        <p:spPr>
          <a:xfrm>
            <a:off x="6756211" y="2968372"/>
            <a:ext cx="482849" cy="635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3" name="CuadroTexto 112">
            <a:extLst>
              <a:ext uri="{FF2B5EF4-FFF2-40B4-BE49-F238E27FC236}">
                <a16:creationId xmlns:a16="http://schemas.microsoft.com/office/drawing/2014/main" id="{A4982551-139F-E6FD-1ADA-B9EFEB93C5AD}"/>
              </a:ext>
            </a:extLst>
          </p:cNvPr>
          <p:cNvSpPr txBox="1"/>
          <p:nvPr/>
        </p:nvSpPr>
        <p:spPr>
          <a:xfrm>
            <a:off x="114714" y="557682"/>
            <a:ext cx="591720" cy="256993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sz="1400" dirty="0">
                <a:solidFill>
                  <a:srgbClr val="FF0000"/>
                </a:solidFill>
              </a:rPr>
              <a:t>#</a:t>
            </a:r>
            <a:r>
              <a:rPr lang="es-MX" sz="900" dirty="0"/>
              <a:t>Color de ojos,</a:t>
            </a:r>
          </a:p>
          <a:p>
            <a:r>
              <a:rPr lang="es-MX" sz="900" dirty="0"/>
              <a:t>Tes de piel morena, cualidades físicas, Carácter obstinado</a:t>
            </a:r>
          </a:p>
          <a:p>
            <a:endParaRPr lang="es-MX" sz="900" dirty="0"/>
          </a:p>
          <a:p>
            <a:r>
              <a:rPr lang="es-MX" sz="2800" dirty="0">
                <a:solidFill>
                  <a:srgbClr val="FF0000"/>
                </a:solidFill>
              </a:rPr>
              <a:t>-</a:t>
            </a:r>
            <a:r>
              <a:rPr lang="es-MX" sz="800" dirty="0">
                <a:solidFill>
                  <a:schemeClr val="tx1"/>
                </a:solidFill>
              </a:rPr>
              <a:t>Portento físico</a:t>
            </a:r>
            <a:endParaRPr lang="es-CO" sz="1400" dirty="0">
              <a:solidFill>
                <a:schemeClr val="tx1"/>
              </a:solidFill>
            </a:endParaRP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19EB7BFC-2F6D-68F3-A2E7-D0BC98D075B9}"/>
              </a:ext>
            </a:extLst>
          </p:cNvPr>
          <p:cNvSpPr txBox="1"/>
          <p:nvPr/>
        </p:nvSpPr>
        <p:spPr>
          <a:xfrm>
            <a:off x="640675" y="4583499"/>
            <a:ext cx="591719" cy="209288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sz="1200" dirty="0">
                <a:solidFill>
                  <a:srgbClr val="FF0000"/>
                </a:solidFill>
              </a:rPr>
              <a:t>#</a:t>
            </a:r>
            <a:r>
              <a:rPr lang="es-MX" sz="800" dirty="0"/>
              <a:t>Color de ojos,</a:t>
            </a:r>
          </a:p>
          <a:p>
            <a:r>
              <a:rPr lang="es-MX" sz="800" dirty="0"/>
              <a:t>Tes de piel morena, cualidades físicas, Carácter obstinado</a:t>
            </a:r>
          </a:p>
          <a:p>
            <a:endParaRPr lang="es-MX" sz="800" dirty="0"/>
          </a:p>
          <a:p>
            <a:r>
              <a:rPr lang="es-MX" sz="2400" dirty="0">
                <a:solidFill>
                  <a:srgbClr val="FF0000"/>
                </a:solidFill>
              </a:rPr>
              <a:t>-</a:t>
            </a:r>
            <a:r>
              <a:rPr lang="es-MX" sz="700" dirty="0">
                <a:solidFill>
                  <a:schemeClr val="tx1"/>
                </a:solidFill>
              </a:rPr>
              <a:t>Portento físico</a:t>
            </a:r>
            <a:endParaRPr lang="es-CO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8583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</Words>
  <Application>Microsoft Office PowerPoint</Application>
  <PresentationFormat>Panorámica</PresentationFormat>
  <Paragraphs>8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FORMACION</dc:creator>
  <cp:lastModifiedBy>FORMACION</cp:lastModifiedBy>
  <cp:revision>1</cp:revision>
  <dcterms:created xsi:type="dcterms:W3CDTF">2023-11-14T16:35:17Z</dcterms:created>
  <dcterms:modified xsi:type="dcterms:W3CDTF">2023-11-14T16:35:30Z</dcterms:modified>
</cp:coreProperties>
</file>

<file path=docProps/thumbnail.jpeg>
</file>